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56" r:id="rId4"/>
    <p:sldId id="266" r:id="rId5"/>
    <p:sldId id="267" r:id="rId6"/>
    <p:sldId id="274" r:id="rId7"/>
    <p:sldId id="273" r:id="rId8"/>
    <p:sldId id="271" r:id="rId9"/>
    <p:sldId id="276" r:id="rId10"/>
    <p:sldId id="277" r:id="rId11"/>
    <p:sldId id="278" r:id="rId12"/>
    <p:sldId id="280" r:id="rId13"/>
    <p:sldId id="281" r:id="rId14"/>
    <p:sldId id="279" r:id="rId15"/>
    <p:sldId id="272" r:id="rId16"/>
    <p:sldId id="27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Elwood" userId="a74bdc932cecdcdf" providerId="LiveId" clId="{C54EB653-7FCD-4E7E-B13C-0829EF7C38A9}"/>
    <pc:docChg chg="custSel modSld">
      <pc:chgData name="Julian Elwood" userId="a74bdc932cecdcdf" providerId="LiveId" clId="{C54EB653-7FCD-4E7E-B13C-0829EF7C38A9}" dt="2021-10-21T09:53:12.615" v="113" actId="1076"/>
      <pc:docMkLst>
        <pc:docMk/>
      </pc:docMkLst>
      <pc:sldChg chg="addSp delSp modSp mod">
        <pc:chgData name="Julian Elwood" userId="a74bdc932cecdcdf" providerId="LiveId" clId="{C54EB653-7FCD-4E7E-B13C-0829EF7C38A9}" dt="2021-10-21T09:53:12.615" v="113" actId="1076"/>
        <pc:sldMkLst>
          <pc:docMk/>
          <pc:sldMk cId="2466372762" sldId="270"/>
        </pc:sldMkLst>
        <pc:spChg chg="mod">
          <ac:chgData name="Julian Elwood" userId="a74bdc932cecdcdf" providerId="LiveId" clId="{C54EB653-7FCD-4E7E-B13C-0829EF7C38A9}" dt="2021-10-21T09:51:35.301" v="109" actId="20577"/>
          <ac:spMkLst>
            <pc:docMk/>
            <pc:sldMk cId="2466372762" sldId="270"/>
            <ac:spMk id="2" creationId="{142EB9BA-3CA1-49EB-A7CD-78454A2B5BBB}"/>
          </ac:spMkLst>
        </pc:spChg>
        <pc:picChg chg="add mod">
          <ac:chgData name="Julian Elwood" userId="a74bdc932cecdcdf" providerId="LiveId" clId="{C54EB653-7FCD-4E7E-B13C-0829EF7C38A9}" dt="2021-10-21T09:53:12.615" v="113" actId="1076"/>
          <ac:picMkLst>
            <pc:docMk/>
            <pc:sldMk cId="2466372762" sldId="270"/>
            <ac:picMk id="4" creationId="{0FD4504E-3E66-4721-8897-4EDE5247C904}"/>
          </ac:picMkLst>
        </pc:picChg>
        <pc:picChg chg="del">
          <ac:chgData name="Julian Elwood" userId="a74bdc932cecdcdf" providerId="LiveId" clId="{C54EB653-7FCD-4E7E-B13C-0829EF7C38A9}" dt="2021-10-21T09:49:18.273" v="0" actId="478"/>
          <ac:picMkLst>
            <pc:docMk/>
            <pc:sldMk cId="2466372762" sldId="270"/>
            <ac:picMk id="7" creationId="{BEA75660-2F39-45E3-90AB-424AEA4C3484}"/>
          </ac:picMkLst>
        </pc:picChg>
      </pc:sldChg>
    </pc:docChg>
  </pc:docChgLst>
  <pc:docChgLst>
    <pc:chgData name="Julian Elwood" userId="a74bdc932cecdcdf" providerId="LiveId" clId="{57B84731-14B6-4C45-9FCC-080B99CB045B}"/>
    <pc:docChg chg="undo custSel mod addSld delSld modSld sldOrd">
      <pc:chgData name="Julian Elwood" userId="a74bdc932cecdcdf" providerId="LiveId" clId="{57B84731-14B6-4C45-9FCC-080B99CB045B}" dt="2021-09-02T20:28:27.219" v="6810" actId="20577"/>
      <pc:docMkLst>
        <pc:docMk/>
      </pc:docMkLst>
      <pc:sldChg chg="modSp mod">
        <pc:chgData name="Julian Elwood" userId="a74bdc932cecdcdf" providerId="LiveId" clId="{57B84731-14B6-4C45-9FCC-080B99CB045B}" dt="2021-09-02T08:08:15.893" v="14" actId="6549"/>
        <pc:sldMkLst>
          <pc:docMk/>
          <pc:sldMk cId="2864706336" sldId="256"/>
        </pc:sldMkLst>
        <pc:spChg chg="mod">
          <ac:chgData name="Julian Elwood" userId="a74bdc932cecdcdf" providerId="LiveId" clId="{57B84731-14B6-4C45-9FCC-080B99CB045B}" dt="2021-09-02T08:08:15.893" v="14" actId="6549"/>
          <ac:spMkLst>
            <pc:docMk/>
            <pc:sldMk cId="2864706336" sldId="256"/>
            <ac:spMk id="2" creationId="{142EB9BA-3CA1-49EB-A7CD-78454A2B5BBB}"/>
          </ac:spMkLst>
        </pc:spChg>
      </pc:sldChg>
      <pc:sldChg chg="modSp mod">
        <pc:chgData name="Julian Elwood" userId="a74bdc932cecdcdf" providerId="LiveId" clId="{57B84731-14B6-4C45-9FCC-080B99CB045B}" dt="2021-09-02T14:05:52.709" v="1065" actId="20577"/>
        <pc:sldMkLst>
          <pc:docMk/>
          <pc:sldMk cId="921742965" sldId="267"/>
        </pc:sldMkLst>
        <pc:spChg chg="mod">
          <ac:chgData name="Julian Elwood" userId="a74bdc932cecdcdf" providerId="LiveId" clId="{57B84731-14B6-4C45-9FCC-080B99CB045B}" dt="2021-09-02T14:05:52.709" v="1065" actId="20577"/>
          <ac:spMkLst>
            <pc:docMk/>
            <pc:sldMk cId="921742965" sldId="267"/>
            <ac:spMk id="2" creationId="{142EB9BA-3CA1-49EB-A7CD-78454A2B5BBB}"/>
          </ac:spMkLst>
        </pc:spChg>
      </pc:sldChg>
      <pc:sldChg chg="addSp modSp mod">
        <pc:chgData name="Julian Elwood" userId="a74bdc932cecdcdf" providerId="LiveId" clId="{57B84731-14B6-4C45-9FCC-080B99CB045B}" dt="2021-09-02T08:11:07.615" v="143" actId="20577"/>
        <pc:sldMkLst>
          <pc:docMk/>
          <pc:sldMk cId="1441012377" sldId="268"/>
        </pc:sldMkLst>
        <pc:spChg chg="mod">
          <ac:chgData name="Julian Elwood" userId="a74bdc932cecdcdf" providerId="LiveId" clId="{57B84731-14B6-4C45-9FCC-080B99CB045B}" dt="2021-09-02T08:08:23.975" v="17" actId="5793"/>
          <ac:spMkLst>
            <pc:docMk/>
            <pc:sldMk cId="1441012377" sldId="268"/>
            <ac:spMk id="2" creationId="{142EB9BA-3CA1-49EB-A7CD-78454A2B5BBB}"/>
          </ac:spMkLst>
        </pc:spChg>
        <pc:spChg chg="add mod">
          <ac:chgData name="Julian Elwood" userId="a74bdc932cecdcdf" providerId="LiveId" clId="{57B84731-14B6-4C45-9FCC-080B99CB045B}" dt="2021-09-02T08:09:40.599" v="53" actId="14100"/>
          <ac:spMkLst>
            <pc:docMk/>
            <pc:sldMk cId="1441012377" sldId="268"/>
            <ac:spMk id="6" creationId="{439CC986-CDB6-4B37-B5A8-4DAC625D9654}"/>
          </ac:spMkLst>
        </pc:spChg>
        <pc:spChg chg="add mod">
          <ac:chgData name="Julian Elwood" userId="a74bdc932cecdcdf" providerId="LiveId" clId="{57B84731-14B6-4C45-9FCC-080B99CB045B}" dt="2021-09-02T08:11:07.615" v="143" actId="20577"/>
          <ac:spMkLst>
            <pc:docMk/>
            <pc:sldMk cId="1441012377" sldId="268"/>
            <ac:spMk id="14" creationId="{A9B0409A-2FB8-42A8-9285-30DFCE51CE0B}"/>
          </ac:spMkLst>
        </pc:spChg>
        <pc:cxnChg chg="add mod">
          <ac:chgData name="Julian Elwood" userId="a74bdc932cecdcdf" providerId="LiveId" clId="{57B84731-14B6-4C45-9FCC-080B99CB045B}" dt="2021-09-02T08:10:48.200" v="136" actId="14100"/>
          <ac:cxnSpMkLst>
            <pc:docMk/>
            <pc:sldMk cId="1441012377" sldId="268"/>
            <ac:cxnSpMk id="8" creationId="{BE394561-4170-4FD7-9415-CB53D16AF5AE}"/>
          </ac:cxnSpMkLst>
        </pc:cxnChg>
      </pc:sldChg>
      <pc:sldChg chg="addSp delSp modSp del mod ord">
        <pc:chgData name="Julian Elwood" userId="a74bdc932cecdcdf" providerId="LiveId" clId="{57B84731-14B6-4C45-9FCC-080B99CB045B}" dt="2021-09-02T17:42:14.210" v="3835" actId="47"/>
        <pc:sldMkLst>
          <pc:docMk/>
          <pc:sldMk cId="2225084455" sldId="269"/>
        </pc:sldMkLst>
        <pc:spChg chg="mod">
          <ac:chgData name="Julian Elwood" userId="a74bdc932cecdcdf" providerId="LiveId" clId="{57B84731-14B6-4C45-9FCC-080B99CB045B}" dt="2021-09-02T08:37:37.311" v="148" actId="113"/>
          <ac:spMkLst>
            <pc:docMk/>
            <pc:sldMk cId="2225084455" sldId="269"/>
            <ac:spMk id="2" creationId="{142EB9BA-3CA1-49EB-A7CD-78454A2B5BBB}"/>
          </ac:spMkLst>
        </pc:spChg>
        <pc:spChg chg="mod">
          <ac:chgData name="Julian Elwood" userId="a74bdc932cecdcdf" providerId="LiveId" clId="{57B84731-14B6-4C45-9FCC-080B99CB045B}" dt="2021-09-02T14:28:58.765" v="1474" actId="1076"/>
          <ac:spMkLst>
            <pc:docMk/>
            <pc:sldMk cId="2225084455" sldId="269"/>
            <ac:spMk id="3" creationId="{C135882B-9948-4D96-ABD9-5F0335183E09}"/>
          </ac:spMkLst>
        </pc:spChg>
        <pc:spChg chg="mod">
          <ac:chgData name="Julian Elwood" userId="a74bdc932cecdcdf" providerId="LiveId" clId="{57B84731-14B6-4C45-9FCC-080B99CB045B}" dt="2021-09-02T08:53:51.428" v="670" actId="108"/>
          <ac:spMkLst>
            <pc:docMk/>
            <pc:sldMk cId="2225084455" sldId="269"/>
            <ac:spMk id="7" creationId="{206D9472-29CD-479E-A9F7-DD8DD667A49F}"/>
          </ac:spMkLst>
        </pc:spChg>
        <pc:picChg chg="del">
          <ac:chgData name="Julian Elwood" userId="a74bdc932cecdcdf" providerId="LiveId" clId="{57B84731-14B6-4C45-9FCC-080B99CB045B}" dt="2021-09-02T14:20:00.806" v="1468" actId="478"/>
          <ac:picMkLst>
            <pc:docMk/>
            <pc:sldMk cId="2225084455" sldId="269"/>
            <ac:picMk id="5" creationId="{40122F60-BF95-448E-A8E4-51A90A8A64D1}"/>
          </ac:picMkLst>
        </pc:picChg>
        <pc:picChg chg="add mod ord">
          <ac:chgData name="Julian Elwood" userId="a74bdc932cecdcdf" providerId="LiveId" clId="{57B84731-14B6-4C45-9FCC-080B99CB045B}" dt="2021-09-02T14:28:52.831" v="1473" actId="167"/>
          <ac:picMkLst>
            <pc:docMk/>
            <pc:sldMk cId="2225084455" sldId="269"/>
            <ac:picMk id="15" creationId="{AA342106-5C19-4C52-802F-F1A3CD18FFDF}"/>
          </ac:picMkLst>
        </pc:picChg>
      </pc:sldChg>
      <pc:sldChg chg="modSp mod">
        <pc:chgData name="Julian Elwood" userId="a74bdc932cecdcdf" providerId="LiveId" clId="{57B84731-14B6-4C45-9FCC-080B99CB045B}" dt="2021-09-02T17:42:05.037" v="3834" actId="14100"/>
        <pc:sldMkLst>
          <pc:docMk/>
          <pc:sldMk cId="2466372762" sldId="270"/>
        </pc:sldMkLst>
        <pc:picChg chg="mod">
          <ac:chgData name="Julian Elwood" userId="a74bdc932cecdcdf" providerId="LiveId" clId="{57B84731-14B6-4C45-9FCC-080B99CB045B}" dt="2021-09-02T17:41:56.091" v="3832" actId="1076"/>
          <ac:picMkLst>
            <pc:docMk/>
            <pc:sldMk cId="2466372762" sldId="270"/>
            <ac:picMk id="8" creationId="{9DDF5BF5-A87B-4838-BC05-ED8DE6241934}"/>
          </ac:picMkLst>
        </pc:picChg>
        <pc:picChg chg="mod">
          <ac:chgData name="Julian Elwood" userId="a74bdc932cecdcdf" providerId="LiveId" clId="{57B84731-14B6-4C45-9FCC-080B99CB045B}" dt="2021-09-02T17:42:05.037" v="3834" actId="14100"/>
          <ac:picMkLst>
            <pc:docMk/>
            <pc:sldMk cId="2466372762" sldId="270"/>
            <ac:picMk id="11" creationId="{A4AFCE08-5BDE-48C7-AB14-FE54BAEB7167}"/>
          </ac:picMkLst>
        </pc:picChg>
      </pc:sldChg>
      <pc:sldChg chg="addSp delSp modSp add mod setBg">
        <pc:chgData name="Julian Elwood" userId="a74bdc932cecdcdf" providerId="LiveId" clId="{57B84731-14B6-4C45-9FCC-080B99CB045B}" dt="2021-09-02T17:51:25.670" v="4313" actId="6549"/>
        <pc:sldMkLst>
          <pc:docMk/>
          <pc:sldMk cId="3081569968" sldId="271"/>
        </pc:sldMkLst>
        <pc:spChg chg="mod">
          <ac:chgData name="Julian Elwood" userId="a74bdc932cecdcdf" providerId="LiveId" clId="{57B84731-14B6-4C45-9FCC-080B99CB045B}" dt="2021-09-02T17:51:25.670" v="4313" actId="6549"/>
          <ac:spMkLst>
            <pc:docMk/>
            <pc:sldMk cId="3081569968" sldId="271"/>
            <ac:spMk id="2" creationId="{142EB9BA-3CA1-49EB-A7CD-78454A2B5BBB}"/>
          </ac:spMkLst>
        </pc:spChg>
        <pc:spChg chg="del">
          <ac:chgData name="Julian Elwood" userId="a74bdc932cecdcdf" providerId="LiveId" clId="{57B84731-14B6-4C45-9FCC-080B99CB045B}" dt="2021-09-02T08:32:39.279" v="145" actId="478"/>
          <ac:spMkLst>
            <pc:docMk/>
            <pc:sldMk cId="3081569968" sldId="271"/>
            <ac:spMk id="3" creationId="{C135882B-9948-4D96-ABD9-5F0335183E09}"/>
          </ac:spMkLst>
        </pc:spChg>
        <pc:spChg chg="add mod">
          <ac:chgData name="Julian Elwood" userId="a74bdc932cecdcdf" providerId="LiveId" clId="{57B84731-14B6-4C45-9FCC-080B99CB045B}" dt="2021-09-02T14:57:47.616" v="2481" actId="20577"/>
          <ac:spMkLst>
            <pc:docMk/>
            <pc:sldMk cId="3081569968" sldId="271"/>
            <ac:spMk id="4" creationId="{925BFAD7-1B2C-4B97-BD5F-A4884FA229F8}"/>
          </ac:spMkLst>
        </pc:spChg>
        <pc:spChg chg="mod">
          <ac:chgData name="Julian Elwood" userId="a74bdc932cecdcdf" providerId="LiveId" clId="{57B84731-14B6-4C45-9FCC-080B99CB045B}" dt="2021-09-02T14:46:45.401" v="1963" actId="26606"/>
          <ac:spMkLst>
            <pc:docMk/>
            <pc:sldMk cId="3081569968" sldId="271"/>
            <ac:spMk id="9" creationId="{93F7F00C-8F74-47AF-9FA8-85AF080AEFB8}"/>
          </ac:spMkLst>
        </pc:spChg>
        <pc:spChg chg="add del">
          <ac:chgData name="Julian Elwood" userId="a74bdc932cecdcdf" providerId="LiveId" clId="{57B84731-14B6-4C45-9FCC-080B99CB045B}" dt="2021-09-02T14:46:45.401" v="1963" actId="26606"/>
          <ac:spMkLst>
            <pc:docMk/>
            <pc:sldMk cId="3081569968" sldId="271"/>
            <ac:spMk id="15" creationId="{B5FA7C47-B7C1-4D2E-AB49-ED23BA34BA83}"/>
          </ac:spMkLst>
        </pc:spChg>
        <pc:spChg chg="add del">
          <ac:chgData name="Julian Elwood" userId="a74bdc932cecdcdf" providerId="LiveId" clId="{57B84731-14B6-4C45-9FCC-080B99CB045B}" dt="2021-09-02T14:46:45.401" v="1963" actId="26606"/>
          <ac:spMkLst>
            <pc:docMk/>
            <pc:sldMk cId="3081569968" sldId="271"/>
            <ac:spMk id="17" creationId="{596EE156-ABF1-4329-A6BA-03B4254E0877}"/>
          </ac:spMkLst>
        </pc:spChg>
        <pc:spChg chg="add del">
          <ac:chgData name="Julian Elwood" userId="a74bdc932cecdcdf" providerId="LiveId" clId="{57B84731-14B6-4C45-9FCC-080B99CB045B}" dt="2021-09-02T14:46:45.401" v="1963" actId="26606"/>
          <ac:spMkLst>
            <pc:docMk/>
            <pc:sldMk cId="3081569968" sldId="271"/>
            <ac:spMk id="19" creationId="{19B9933F-AAB3-444A-8BB5-9CA194A8BC63}"/>
          </ac:spMkLst>
        </pc:spChg>
        <pc:spChg chg="add del">
          <ac:chgData name="Julian Elwood" userId="a74bdc932cecdcdf" providerId="LiveId" clId="{57B84731-14B6-4C45-9FCC-080B99CB045B}" dt="2021-09-02T14:46:45.401" v="1963" actId="26606"/>
          <ac:spMkLst>
            <pc:docMk/>
            <pc:sldMk cId="3081569968" sldId="271"/>
            <ac:spMk id="21" creationId="{7D20183A-0B1D-4A1F-89B1-ADBEDBC6E54E}"/>
          </ac:spMkLst>
        </pc:spChg>
        <pc:spChg chg="add del">
          <ac:chgData name="Julian Elwood" userId="a74bdc932cecdcdf" providerId="LiveId" clId="{57B84731-14B6-4C45-9FCC-080B99CB045B}" dt="2021-09-02T14:46:45.401" v="1963" actId="26606"/>
          <ac:spMkLst>
            <pc:docMk/>
            <pc:sldMk cId="3081569968" sldId="271"/>
            <ac:spMk id="23" creationId="{131031D3-26CD-4214-A9A4-5857EFA15A0C}"/>
          </ac:spMkLst>
        </pc:spChg>
        <pc:picChg chg="del">
          <ac:chgData name="Julian Elwood" userId="a74bdc932cecdcdf" providerId="LiveId" clId="{57B84731-14B6-4C45-9FCC-080B99CB045B}" dt="2021-09-02T08:32:36.417" v="144" actId="478"/>
          <ac:picMkLst>
            <pc:docMk/>
            <pc:sldMk cId="3081569968" sldId="271"/>
            <ac:picMk id="5" creationId="{40122F60-BF95-448E-A8E4-51A90A8A64D1}"/>
          </ac:picMkLst>
        </pc:picChg>
        <pc:picChg chg="add mod">
          <ac:chgData name="Julian Elwood" userId="a74bdc932cecdcdf" providerId="LiveId" clId="{57B84731-14B6-4C45-9FCC-080B99CB045B}" dt="2021-09-02T14:46:45.401" v="1963" actId="26606"/>
          <ac:picMkLst>
            <pc:docMk/>
            <pc:sldMk cId="3081569968" sldId="271"/>
            <ac:picMk id="7" creationId="{CA4C2BA9-8468-4063-BF3B-F7F5D60848A9}"/>
          </ac:picMkLst>
        </pc:picChg>
        <pc:picChg chg="ord">
          <ac:chgData name="Julian Elwood" userId="a74bdc932cecdcdf" providerId="LiveId" clId="{57B84731-14B6-4C45-9FCC-080B99CB045B}" dt="2021-09-02T14:46:45.401" v="1963" actId="26606"/>
          <ac:picMkLst>
            <pc:docMk/>
            <pc:sldMk cId="3081569968" sldId="271"/>
            <ac:picMk id="10" creationId="{3757DC6F-203B-42D9-A23A-B862DB53E883}"/>
          </ac:picMkLst>
        </pc:picChg>
      </pc:sldChg>
      <pc:sldChg chg="addSp modSp add mod">
        <pc:chgData name="Julian Elwood" userId="a74bdc932cecdcdf" providerId="LiveId" clId="{57B84731-14B6-4C45-9FCC-080B99CB045B}" dt="2021-09-02T09:02:47.631" v="1053" actId="6549"/>
        <pc:sldMkLst>
          <pc:docMk/>
          <pc:sldMk cId="214823447" sldId="272"/>
        </pc:sldMkLst>
        <pc:spChg chg="mod">
          <ac:chgData name="Julian Elwood" userId="a74bdc932cecdcdf" providerId="LiveId" clId="{57B84731-14B6-4C45-9FCC-080B99CB045B}" dt="2021-09-02T09:02:47.631" v="1053" actId="6549"/>
          <ac:spMkLst>
            <pc:docMk/>
            <pc:sldMk cId="214823447" sldId="272"/>
            <ac:spMk id="2" creationId="{142EB9BA-3CA1-49EB-A7CD-78454A2B5BBB}"/>
          </ac:spMkLst>
        </pc:spChg>
        <pc:picChg chg="add mod">
          <ac:chgData name="Julian Elwood" userId="a74bdc932cecdcdf" providerId="LiveId" clId="{57B84731-14B6-4C45-9FCC-080B99CB045B}" dt="2021-09-02T08:59:39.051" v="674" actId="1076"/>
          <ac:picMkLst>
            <pc:docMk/>
            <pc:sldMk cId="214823447" sldId="272"/>
            <ac:picMk id="4" creationId="{747749FD-B1AD-4665-9E81-6CB8B10B85ED}"/>
          </ac:picMkLst>
        </pc:picChg>
      </pc:sldChg>
      <pc:sldChg chg="addSp modSp add mod">
        <pc:chgData name="Julian Elwood" userId="a74bdc932cecdcdf" providerId="LiveId" clId="{57B84731-14B6-4C45-9FCC-080B99CB045B}" dt="2021-09-02T14:41:52.800" v="1944" actId="14100"/>
        <pc:sldMkLst>
          <pc:docMk/>
          <pc:sldMk cId="3402830257" sldId="273"/>
        </pc:sldMkLst>
        <pc:spChg chg="mod">
          <ac:chgData name="Julian Elwood" userId="a74bdc932cecdcdf" providerId="LiveId" clId="{57B84731-14B6-4C45-9FCC-080B99CB045B}" dt="2021-09-02T14:41:32.080" v="1943" actId="6549"/>
          <ac:spMkLst>
            <pc:docMk/>
            <pc:sldMk cId="3402830257" sldId="273"/>
            <ac:spMk id="2" creationId="{142EB9BA-3CA1-49EB-A7CD-78454A2B5BBB}"/>
          </ac:spMkLst>
        </pc:spChg>
        <pc:picChg chg="add mod">
          <ac:chgData name="Julian Elwood" userId="a74bdc932cecdcdf" providerId="LiveId" clId="{57B84731-14B6-4C45-9FCC-080B99CB045B}" dt="2021-09-02T14:41:52.800" v="1944" actId="14100"/>
          <ac:picMkLst>
            <pc:docMk/>
            <pc:sldMk cId="3402830257" sldId="273"/>
            <ac:picMk id="5" creationId="{855631E7-B247-4892-9CE2-163C65B37D37}"/>
          </ac:picMkLst>
        </pc:picChg>
      </pc:sldChg>
      <pc:sldChg chg="addSp delSp modSp add mod">
        <pc:chgData name="Julian Elwood" userId="a74bdc932cecdcdf" providerId="LiveId" clId="{57B84731-14B6-4C45-9FCC-080B99CB045B}" dt="2021-09-02T17:51:09.192" v="4306" actId="1076"/>
        <pc:sldMkLst>
          <pc:docMk/>
          <pc:sldMk cId="85871547" sldId="274"/>
        </pc:sldMkLst>
        <pc:spChg chg="mod">
          <ac:chgData name="Julian Elwood" userId="a74bdc932cecdcdf" providerId="LiveId" clId="{57B84731-14B6-4C45-9FCC-080B99CB045B}" dt="2021-09-02T17:51:09.192" v="4306" actId="1076"/>
          <ac:spMkLst>
            <pc:docMk/>
            <pc:sldMk cId="85871547" sldId="274"/>
            <ac:spMk id="2" creationId="{142EB9BA-3CA1-49EB-A7CD-78454A2B5BBB}"/>
          </ac:spMkLst>
        </pc:spChg>
        <pc:spChg chg="del">
          <ac:chgData name="Julian Elwood" userId="a74bdc932cecdcdf" providerId="LiveId" clId="{57B84731-14B6-4C45-9FCC-080B99CB045B}" dt="2021-09-02T14:35:17.591" v="1726" actId="478"/>
          <ac:spMkLst>
            <pc:docMk/>
            <pc:sldMk cId="85871547" sldId="274"/>
            <ac:spMk id="3" creationId="{C135882B-9948-4D96-ABD9-5F0335183E09}"/>
          </ac:spMkLst>
        </pc:spChg>
        <pc:spChg chg="add mod">
          <ac:chgData name="Julian Elwood" userId="a74bdc932cecdcdf" providerId="LiveId" clId="{57B84731-14B6-4C45-9FCC-080B99CB045B}" dt="2021-09-02T17:50:51.936" v="4305" actId="6549"/>
          <ac:spMkLst>
            <pc:docMk/>
            <pc:sldMk cId="85871547" sldId="274"/>
            <ac:spMk id="4" creationId="{E4A0C440-7C83-4342-8CC5-B046B438DCB4}"/>
          </ac:spMkLst>
        </pc:spChg>
        <pc:spChg chg="del mod">
          <ac:chgData name="Julian Elwood" userId="a74bdc932cecdcdf" providerId="LiveId" clId="{57B84731-14B6-4C45-9FCC-080B99CB045B}" dt="2021-09-02T14:35:47.787" v="1734" actId="478"/>
          <ac:spMkLst>
            <pc:docMk/>
            <pc:sldMk cId="85871547" sldId="274"/>
            <ac:spMk id="7" creationId="{206D9472-29CD-479E-A9F7-DD8DD667A49F}"/>
          </ac:spMkLst>
        </pc:spChg>
        <pc:picChg chg="del">
          <ac:chgData name="Julian Elwood" userId="a74bdc932cecdcdf" providerId="LiveId" clId="{57B84731-14B6-4C45-9FCC-080B99CB045B}" dt="2021-09-02T14:35:11.591" v="1724" actId="478"/>
          <ac:picMkLst>
            <pc:docMk/>
            <pc:sldMk cId="85871547" sldId="274"/>
            <ac:picMk id="6" creationId="{396DF987-D728-402B-806A-44FDA228F0DF}"/>
          </ac:picMkLst>
        </pc:picChg>
        <pc:picChg chg="mod">
          <ac:chgData name="Julian Elwood" userId="a74bdc932cecdcdf" providerId="LiveId" clId="{57B84731-14B6-4C45-9FCC-080B99CB045B}" dt="2021-09-02T17:41:42.777" v="3830" actId="1076"/>
          <ac:picMkLst>
            <pc:docMk/>
            <pc:sldMk cId="85871547" sldId="274"/>
            <ac:picMk id="11" creationId="{EB69BAFA-231F-4C81-90C5-5ED1EB5856AA}"/>
          </ac:picMkLst>
        </pc:picChg>
        <pc:picChg chg="add mod">
          <ac:chgData name="Julian Elwood" userId="a74bdc932cecdcdf" providerId="LiveId" clId="{57B84731-14B6-4C45-9FCC-080B99CB045B}" dt="2021-09-02T17:48:12.352" v="4238" actId="14100"/>
          <ac:picMkLst>
            <pc:docMk/>
            <pc:sldMk cId="85871547" sldId="274"/>
            <ac:picMk id="12" creationId="{F0568E9B-A58D-46C2-86F1-2CD90CBC1705}"/>
          </ac:picMkLst>
        </pc:picChg>
        <pc:picChg chg="mod">
          <ac:chgData name="Julian Elwood" userId="a74bdc932cecdcdf" providerId="LiveId" clId="{57B84731-14B6-4C45-9FCC-080B99CB045B}" dt="2021-09-02T17:41:45.667" v="3831" actId="1076"/>
          <ac:picMkLst>
            <pc:docMk/>
            <pc:sldMk cId="85871547" sldId="274"/>
            <ac:picMk id="13" creationId="{5BA69A7A-20F8-42E8-891A-60023D115029}"/>
          </ac:picMkLst>
        </pc:picChg>
        <pc:picChg chg="del">
          <ac:chgData name="Julian Elwood" userId="a74bdc932cecdcdf" providerId="LiveId" clId="{57B84731-14B6-4C45-9FCC-080B99CB045B}" dt="2021-09-02T14:35:14.535" v="1725" actId="478"/>
          <ac:picMkLst>
            <pc:docMk/>
            <pc:sldMk cId="85871547" sldId="274"/>
            <ac:picMk id="15" creationId="{AA342106-5C19-4C52-802F-F1A3CD18FFDF}"/>
          </ac:picMkLst>
        </pc:picChg>
      </pc:sldChg>
      <pc:sldChg chg="addSp delSp modSp new del mod">
        <pc:chgData name="Julian Elwood" userId="a74bdc932cecdcdf" providerId="LiveId" clId="{57B84731-14B6-4C45-9FCC-080B99CB045B}" dt="2021-09-02T17:42:15.687" v="3836" actId="47"/>
        <pc:sldMkLst>
          <pc:docMk/>
          <pc:sldMk cId="3621836899" sldId="275"/>
        </pc:sldMkLst>
        <pc:spChg chg="del">
          <ac:chgData name="Julian Elwood" userId="a74bdc932cecdcdf" providerId="LiveId" clId="{57B84731-14B6-4C45-9FCC-080B99CB045B}" dt="2021-09-02T15:25:43.385" v="2509" actId="22"/>
          <ac:spMkLst>
            <pc:docMk/>
            <pc:sldMk cId="3621836899" sldId="275"/>
            <ac:spMk id="3" creationId="{3E90BAEB-ABF8-4F23-B197-9E900E522B26}"/>
          </ac:spMkLst>
        </pc:spChg>
        <pc:picChg chg="add mod ord">
          <ac:chgData name="Julian Elwood" userId="a74bdc932cecdcdf" providerId="LiveId" clId="{57B84731-14B6-4C45-9FCC-080B99CB045B}" dt="2021-09-02T15:34:02.286" v="2841" actId="1076"/>
          <ac:picMkLst>
            <pc:docMk/>
            <pc:sldMk cId="3621836899" sldId="275"/>
            <ac:picMk id="5" creationId="{EB7D9D3D-DF73-4710-831D-A64BA1728DEE}"/>
          </ac:picMkLst>
        </pc:picChg>
      </pc:sldChg>
      <pc:sldChg chg="addSp delSp modSp add mod">
        <pc:chgData name="Julian Elwood" userId="a74bdc932cecdcdf" providerId="LiveId" clId="{57B84731-14B6-4C45-9FCC-080B99CB045B}" dt="2021-09-02T17:26:09.164" v="2866" actId="20577"/>
        <pc:sldMkLst>
          <pc:docMk/>
          <pc:sldMk cId="2483738936" sldId="276"/>
        </pc:sldMkLst>
        <pc:spChg chg="mod">
          <ac:chgData name="Julian Elwood" userId="a74bdc932cecdcdf" providerId="LiveId" clId="{57B84731-14B6-4C45-9FCC-080B99CB045B}" dt="2021-09-02T17:26:09.164" v="2866" actId="20577"/>
          <ac:spMkLst>
            <pc:docMk/>
            <pc:sldMk cId="2483738936" sldId="276"/>
            <ac:spMk id="2" creationId="{142EB9BA-3CA1-49EB-A7CD-78454A2B5BBB}"/>
          </ac:spMkLst>
        </pc:spChg>
        <pc:picChg chg="del">
          <ac:chgData name="Julian Elwood" userId="a74bdc932cecdcdf" providerId="LiveId" clId="{57B84731-14B6-4C45-9FCC-080B99CB045B}" dt="2021-09-02T15:33:00.632" v="2629" actId="478"/>
          <ac:picMkLst>
            <pc:docMk/>
            <pc:sldMk cId="2483738936" sldId="276"/>
            <ac:picMk id="4" creationId="{747749FD-B1AD-4665-9E81-6CB8B10B85ED}"/>
          </ac:picMkLst>
        </pc:picChg>
        <pc:picChg chg="add mod">
          <ac:chgData name="Julian Elwood" userId="a74bdc932cecdcdf" providerId="LiveId" clId="{57B84731-14B6-4C45-9FCC-080B99CB045B}" dt="2021-09-02T15:34:14.361" v="2843" actId="1076"/>
          <ac:picMkLst>
            <pc:docMk/>
            <pc:sldMk cId="2483738936" sldId="276"/>
            <ac:picMk id="6" creationId="{85B6E5D3-2944-4999-A983-E69595709581}"/>
          </ac:picMkLst>
        </pc:picChg>
      </pc:sldChg>
      <pc:sldChg chg="addSp delSp modSp add mod">
        <pc:chgData name="Julian Elwood" userId="a74bdc932cecdcdf" providerId="LiveId" clId="{57B84731-14B6-4C45-9FCC-080B99CB045B}" dt="2021-09-02T19:58:46.930" v="5624" actId="20577"/>
        <pc:sldMkLst>
          <pc:docMk/>
          <pc:sldMk cId="685806139" sldId="277"/>
        </pc:sldMkLst>
        <pc:spChg chg="mod">
          <ac:chgData name="Julian Elwood" userId="a74bdc932cecdcdf" providerId="LiveId" clId="{57B84731-14B6-4C45-9FCC-080B99CB045B}" dt="2021-09-02T19:58:46.930" v="5624" actId="20577"/>
          <ac:spMkLst>
            <pc:docMk/>
            <pc:sldMk cId="685806139" sldId="277"/>
            <ac:spMk id="2" creationId="{142EB9BA-3CA1-49EB-A7CD-78454A2B5BBB}"/>
          </ac:spMkLst>
        </pc:spChg>
        <pc:picChg chg="del">
          <ac:chgData name="Julian Elwood" userId="a74bdc932cecdcdf" providerId="LiveId" clId="{57B84731-14B6-4C45-9FCC-080B99CB045B}" dt="2021-09-02T17:26:36.176" v="2890" actId="478"/>
          <ac:picMkLst>
            <pc:docMk/>
            <pc:sldMk cId="685806139" sldId="277"/>
            <ac:picMk id="4" creationId="{747749FD-B1AD-4665-9E81-6CB8B10B85ED}"/>
          </ac:picMkLst>
        </pc:picChg>
        <pc:picChg chg="add del mod">
          <ac:chgData name="Julian Elwood" userId="a74bdc932cecdcdf" providerId="LiveId" clId="{57B84731-14B6-4C45-9FCC-080B99CB045B}" dt="2021-09-02T17:29:11.551" v="2896" actId="478"/>
          <ac:picMkLst>
            <pc:docMk/>
            <pc:sldMk cId="685806139" sldId="277"/>
            <ac:picMk id="5" creationId="{F50732C0-D326-426B-91B0-E4EC4E42F214}"/>
          </ac:picMkLst>
        </pc:picChg>
      </pc:sldChg>
      <pc:sldChg chg="delSp modSp add mod">
        <pc:chgData name="Julian Elwood" userId="a74bdc932cecdcdf" providerId="LiveId" clId="{57B84731-14B6-4C45-9FCC-080B99CB045B}" dt="2021-09-02T20:28:27.219" v="6810" actId="20577"/>
        <pc:sldMkLst>
          <pc:docMk/>
          <pc:sldMk cId="1445104495" sldId="278"/>
        </pc:sldMkLst>
        <pc:spChg chg="mod">
          <ac:chgData name="Julian Elwood" userId="a74bdc932cecdcdf" providerId="LiveId" clId="{57B84731-14B6-4C45-9FCC-080B99CB045B}" dt="2021-09-02T20:28:27.219" v="6810" actId="20577"/>
          <ac:spMkLst>
            <pc:docMk/>
            <pc:sldMk cId="1445104495" sldId="278"/>
            <ac:spMk id="2" creationId="{142EB9BA-3CA1-49EB-A7CD-78454A2B5BBB}"/>
          </ac:spMkLst>
        </pc:spChg>
        <pc:picChg chg="del">
          <ac:chgData name="Julian Elwood" userId="a74bdc932cecdcdf" providerId="LiveId" clId="{57B84731-14B6-4C45-9FCC-080B99CB045B}" dt="2021-09-02T17:43:16.031" v="3837" actId="478"/>
          <ac:picMkLst>
            <pc:docMk/>
            <pc:sldMk cId="1445104495" sldId="278"/>
            <ac:picMk id="4" creationId="{747749FD-B1AD-4665-9E81-6CB8B10B85ED}"/>
          </ac:picMkLst>
        </pc:picChg>
      </pc:sldChg>
      <pc:sldChg chg="addSp delSp modSp add mod">
        <pc:chgData name="Julian Elwood" userId="a74bdc932cecdcdf" providerId="LiveId" clId="{57B84731-14B6-4C45-9FCC-080B99CB045B}" dt="2021-09-02T20:20:12.253" v="6570"/>
        <pc:sldMkLst>
          <pc:docMk/>
          <pc:sldMk cId="2661958259" sldId="279"/>
        </pc:sldMkLst>
        <pc:spChg chg="mod">
          <ac:chgData name="Julian Elwood" userId="a74bdc932cecdcdf" providerId="LiveId" clId="{57B84731-14B6-4C45-9FCC-080B99CB045B}" dt="2021-09-02T20:19:55.738" v="6566" actId="1076"/>
          <ac:spMkLst>
            <pc:docMk/>
            <pc:sldMk cId="2661958259" sldId="279"/>
            <ac:spMk id="2" creationId="{142EB9BA-3CA1-49EB-A7CD-78454A2B5BBB}"/>
          </ac:spMkLst>
        </pc:spChg>
        <pc:spChg chg="add del mod">
          <ac:chgData name="Julian Elwood" userId="a74bdc932cecdcdf" providerId="LiveId" clId="{57B84731-14B6-4C45-9FCC-080B99CB045B}" dt="2021-09-02T20:20:12.253" v="6570"/>
          <ac:spMkLst>
            <pc:docMk/>
            <pc:sldMk cId="2661958259" sldId="279"/>
            <ac:spMk id="3" creationId="{F068702B-ECD7-4A51-BFDA-30DE541F6ED5}"/>
          </ac:spMkLst>
        </pc:spChg>
        <pc:spChg chg="add mod">
          <ac:chgData name="Julian Elwood" userId="a74bdc932cecdcdf" providerId="LiveId" clId="{57B84731-14B6-4C45-9FCC-080B99CB045B}" dt="2021-09-02T20:20:09.823" v="6568" actId="255"/>
          <ac:spMkLst>
            <pc:docMk/>
            <pc:sldMk cId="2661958259" sldId="279"/>
            <ac:spMk id="5" creationId="{FBB7D361-6E58-4E72-96CB-8EF7C5B222D1}"/>
          </ac:spMkLst>
        </pc:spChg>
        <pc:picChg chg="del">
          <ac:chgData name="Julian Elwood" userId="a74bdc932cecdcdf" providerId="LiveId" clId="{57B84731-14B6-4C45-9FCC-080B99CB045B}" dt="2021-09-02T19:53:04.923" v="5320" actId="478"/>
          <ac:picMkLst>
            <pc:docMk/>
            <pc:sldMk cId="2661958259" sldId="279"/>
            <ac:picMk id="4" creationId="{747749FD-B1AD-4665-9E81-6CB8B10B85ED}"/>
          </ac:picMkLst>
        </pc:picChg>
        <pc:picChg chg="add mod">
          <ac:chgData name="Julian Elwood" userId="a74bdc932cecdcdf" providerId="LiveId" clId="{57B84731-14B6-4C45-9FCC-080B99CB045B}" dt="2021-09-02T20:18:20.630" v="6552" actId="14100"/>
          <ac:picMkLst>
            <pc:docMk/>
            <pc:sldMk cId="2661958259" sldId="279"/>
            <ac:picMk id="6" creationId="{11CD9975-8EC6-41D5-BF4E-A1F2E79D7448}"/>
          </ac:picMkLst>
        </pc:picChg>
      </pc:sldChg>
      <pc:sldChg chg="modSp add mod">
        <pc:chgData name="Julian Elwood" userId="a74bdc932cecdcdf" providerId="LiveId" clId="{57B84731-14B6-4C45-9FCC-080B99CB045B}" dt="2021-09-02T20:08:19.362" v="6100" actId="20577"/>
        <pc:sldMkLst>
          <pc:docMk/>
          <pc:sldMk cId="2562997911" sldId="280"/>
        </pc:sldMkLst>
        <pc:spChg chg="mod">
          <ac:chgData name="Julian Elwood" userId="a74bdc932cecdcdf" providerId="LiveId" clId="{57B84731-14B6-4C45-9FCC-080B99CB045B}" dt="2021-09-02T20:08:19.362" v="6100" actId="20577"/>
          <ac:spMkLst>
            <pc:docMk/>
            <pc:sldMk cId="2562997911" sldId="280"/>
            <ac:spMk id="2" creationId="{142EB9BA-3CA1-49EB-A7CD-78454A2B5BBB}"/>
          </ac:spMkLst>
        </pc:spChg>
      </pc:sldChg>
      <pc:sldChg chg="addSp modSp add mod">
        <pc:chgData name="Julian Elwood" userId="a74bdc932cecdcdf" providerId="LiveId" clId="{57B84731-14B6-4C45-9FCC-080B99CB045B}" dt="2021-09-02T20:17:18.811" v="6495" actId="1076"/>
        <pc:sldMkLst>
          <pc:docMk/>
          <pc:sldMk cId="393335856" sldId="281"/>
        </pc:sldMkLst>
        <pc:spChg chg="mod">
          <ac:chgData name="Julian Elwood" userId="a74bdc932cecdcdf" providerId="LiveId" clId="{57B84731-14B6-4C45-9FCC-080B99CB045B}" dt="2021-09-02T20:15:53.611" v="6486" actId="20577"/>
          <ac:spMkLst>
            <pc:docMk/>
            <pc:sldMk cId="393335856" sldId="281"/>
            <ac:spMk id="2" creationId="{142EB9BA-3CA1-49EB-A7CD-78454A2B5BBB}"/>
          </ac:spMkLst>
        </pc:spChg>
        <pc:picChg chg="add mod">
          <ac:chgData name="Julian Elwood" userId="a74bdc932cecdcdf" providerId="LiveId" clId="{57B84731-14B6-4C45-9FCC-080B99CB045B}" dt="2021-09-02T20:17:18.811" v="6495" actId="1076"/>
          <ac:picMkLst>
            <pc:docMk/>
            <pc:sldMk cId="393335856" sldId="281"/>
            <ac:picMk id="5" creationId="{481B7247-BF06-46EA-931A-157B2A943050}"/>
          </ac:picMkLst>
        </pc:picChg>
        <pc:picChg chg="add mod">
          <ac:chgData name="Julian Elwood" userId="a74bdc932cecdcdf" providerId="LiveId" clId="{57B84731-14B6-4C45-9FCC-080B99CB045B}" dt="2021-09-02T20:17:14.754" v="6494" actId="1076"/>
          <ac:picMkLst>
            <pc:docMk/>
            <pc:sldMk cId="393335856" sldId="281"/>
            <ac:picMk id="6" creationId="{12E7FEC2-22D4-4430-B6D8-610D6BD502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922FF-7552-49B8-BEC5-BBFE0470B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C9B83-8788-4C71-94E9-9BD393592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7BB4-DEF9-4B51-AD81-4C5FFFED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BE09-340F-4B92-B9ED-D149C211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6D878-F0BC-4B65-BB64-51EE28ED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746-7B24-45AB-B476-075F6EED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ADA8D-E139-4AC3-AA33-056A4E30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07924-C7E9-4045-9925-A1E383EE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D40A-AF6F-4BC3-A566-359E650E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BF9E-71C4-4E2E-866E-380438C7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0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E4E53-1E09-42F1-8F0A-D221F0DEC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8C072-0AD4-4CBE-9E43-E6D4F8F47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198F-71EE-4135-A5AA-64BDDED6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6CBD-5862-406E-869A-06E11A8B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783F-2083-4D26-AAA9-64A34FB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E474-2A20-4CCB-8458-0B5D16E3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5970-F3BC-4BC1-AFA5-3EB76F4F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2A41D-C920-451E-8EE5-D16C94FB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265C-E6C1-487B-B9AC-02D584AE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F18C-98C5-47C9-B4A7-BF398D3F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8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CA52-1B56-428B-B725-4A8A3138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E9E9C-F613-4724-A539-AF5A6E199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77C52-1494-4259-BBBA-9DE9578E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9D09-EA23-48C5-B9D6-6792FDE4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1409-5D88-4AFD-8CB5-FB59F2A0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7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EB89-FE3E-4723-8F3F-69FF8623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807F-87F5-4D0F-9981-5E1F8742C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F0CEF-8EF8-424B-981C-33322F939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C0BE5-F5D6-4020-A468-BCA5B28D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6E7BF-F5EC-4F5C-822E-8C98FD78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B9B8C-A7F2-42EB-8EFB-1D044C43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6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99C4-52AF-4043-A460-B75C2930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91F4A-1BC1-4167-932D-56541983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C229A-5D60-478C-B992-94CDF4BA1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18C39-C712-492D-A0D4-10C57B667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BCC52-F9C1-4981-AC8E-1AE8D5D99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9F1B4-9470-43B0-B6FF-7CDC6E21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5B63B-BE17-49B8-8430-6349954C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00B2E-B9BC-414C-9BD8-EC2BE24F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7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B961-448F-4513-AB22-9A9BF64C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062A9-0C35-4717-B565-42F42890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0A8CD-874D-4711-8D88-5B904925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DEF71-ADEF-4D42-8162-E589348C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3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3BEF5-D09F-4D2C-A342-BC03671D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E3487-540F-4B79-B668-5DE4FA35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801A2-6DCE-4950-A368-05A82243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0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44A8-1B87-4E94-8F4A-05BF960B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9354-102D-4EE6-AD80-B07A4197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5F2EF-D7E2-457C-B374-047609488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5CBA7-3833-419D-A270-1E38AB91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02B8A-09E9-4F1C-A8E1-69CBDCD8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6303C-4652-4D9B-A4F5-BCF1C126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6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CF0-05FE-4A44-B82D-F4B268E7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CDE25-0D5D-4F96-BB7F-031411CAE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4A89E-2CD0-40C0-9CDB-BF9A19A15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9A0BA-BA93-44B6-A96E-C795AA51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AB756-D5FD-4351-A157-7B17A331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8692-B5C5-4294-8EA8-222C7E71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121EA-6148-4340-B327-9501E958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6B371-217D-4E85-91F7-83771A0E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0636C-F375-4C6B-8BDB-59E9C1BF7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31-1E56-4DD2-AEB0-DC70197F05E4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4B601-1F13-48F3-8BD8-46533E931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F2EBE-D5A5-4BCD-B772-98E22CFAA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92BD-8FD6-4153-8A51-04EFD3EB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5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afetystock.cn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435E5-0CA7-4A76-824F-564C9FA33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955" y="4924425"/>
            <a:ext cx="2576157" cy="1728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Products and Features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BE3BB2-DBC3-4277-AFA0-F1B9C0705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3589">
            <a:off x="10826742" y="2124038"/>
            <a:ext cx="1022334" cy="681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C45B98-AE75-432B-8922-410440BCB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38346">
            <a:off x="10159197" y="3418763"/>
            <a:ext cx="1633135" cy="10920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13781D-A690-4DF6-A90E-BE17D2B8DEC0}"/>
              </a:ext>
            </a:extLst>
          </p:cNvPr>
          <p:cNvSpPr txBox="1"/>
          <p:nvPr/>
        </p:nvSpPr>
        <p:spPr>
          <a:xfrm>
            <a:off x="242888" y="6065520"/>
            <a:ext cx="886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Shanghai Ying Bi Lie IT Company Ltd</a:t>
            </a:r>
            <a:r>
              <a:rPr lang="en-GB" sz="4000" dirty="0"/>
              <a:t>	     </a:t>
            </a:r>
            <a:r>
              <a:rPr lang="en-GB" sz="2400" dirty="0"/>
              <a:t>your</a:t>
            </a:r>
            <a:r>
              <a:rPr lang="en-GB" sz="2800" dirty="0"/>
              <a:t>  </a:t>
            </a:r>
            <a:r>
              <a:rPr lang="en-GB" sz="3200" u="sng" dirty="0">
                <a:solidFill>
                  <a:srgbClr val="0070C0"/>
                </a:solidFill>
                <a:hlinkClick r:id="rId6"/>
              </a:rPr>
              <a:t>safetystock.guru </a:t>
            </a:r>
            <a:endParaRPr lang="en-GB" sz="3200" u="sng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hlinkClick r:id="rId7" action="ppaction://hlinksldjump"/>
              </a:rPr>
              <a:t>SafetyStock ExpreSS</a:t>
            </a:r>
            <a:endParaRPr lang="en-GB" sz="4800" dirty="0"/>
          </a:p>
          <a:p>
            <a:endParaRPr lang="en-GB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hlinkClick r:id="rId8" action="ppaction://hlinksldjump"/>
              </a:rPr>
              <a:t>SafetyStock ProfeSSional</a:t>
            </a:r>
            <a:endParaRPr lang="en-GB" sz="4800" dirty="0"/>
          </a:p>
          <a:p>
            <a:endParaRPr lang="en-GB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hlinkClick r:id="rId9" action="ppaction://hlinksldjump"/>
              </a:rPr>
              <a:t>MRP Practitioner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69455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Performance measurement calculations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Configurable frequency for each measure to fit with S&amp;OP or supplier reviews and provide measures for use in safety stock review process.  If metrics are available in existing systems these can be imported.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Demand accuracy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CoV</a:t>
            </a:r>
            <a:r>
              <a:rPr lang="en-GB" dirty="0"/>
              <a:t> between actual demand and forecast at start of cumulative lead time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MAPE and bias for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Supplier reliability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Standard deviation of difference – original requested receipt versus actual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Actual versus planning lead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Service level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Quantity fill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OTIF for comparison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Comprehensive root cause analysis to identity service level due to inventory – very important to ensure we don’t build safety stock to cover for other issues not related to stock availability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0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307543" y="1107347"/>
            <a:ext cx="8860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 for manufacturing and distribution businesses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Support multiple plants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Explodes BOM and uses interplant distribution links in demand accuracy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Cumulative lead times can be calculated or imported</a:t>
            </a:r>
          </a:p>
          <a:p>
            <a:pPr lvl="1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ABC and XYZ Classification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ABC classification based on value of future demand can be calculated or imported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XYZ classification based on frequency of demand is integral to the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Optional use of Safety Time policy to prevent unwanted inventory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New products/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Phaseout products/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Materials with unreliable forecast (from ABC and XYZ)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Optional use of daily planning periods for very fast moving materials </a:t>
            </a:r>
            <a:r>
              <a:rPr lang="en-GB" sz="2400" dirty="0" err="1"/>
              <a:t>e</a:t>
            </a:r>
            <a:r>
              <a:rPr lang="en-GB" sz="2400" err="1"/>
              <a:t>.</a:t>
            </a:r>
            <a:r>
              <a:rPr lang="en-GB" sz="2400"/>
              <a:t>g.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Food products with short shelf lives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High volume components with daily call off (and likely Kanban control)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10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307543" y="1107347"/>
            <a:ext cx="88604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Safety stock output for ERP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Excel or csv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Scheduled or on demand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ERP Parameters for safety stock method, safety stock quantity/ time and days cover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Net change 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All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Time phased safety stocks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Days cover 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Quantity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BI output</a:t>
            </a:r>
          </a:p>
          <a:p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ABC /XYZ dimensions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Source dimension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Supplier reliability key figures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99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307543" y="1107347"/>
            <a:ext cx="536341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Closing the loop – actual inventory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Safety stock attainment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Average 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Number of material /plants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/>
              <a:t>Below 50% of target safety stock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/>
              <a:t>Below 25% of target safety stock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/>
              <a:t>Stocked out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Inventory evolution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By ABC 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By Inventory Quality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/>
              <a:t>Good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Safety stock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Cycle stock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/>
              <a:t>High – above entitlement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/>
              <a:t>Bad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Excess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Obsolete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Blocked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/>
              <a:t>External (if reconciliation with Financial inventory desirable)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In transit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Customer consignment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1400" dirty="0"/>
              <a:t>At vendor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B7247-BF06-46EA-931A-157B2A9430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0958" y="4039329"/>
            <a:ext cx="6207852" cy="261317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E7FEC2-22D4-4430-B6D8-610D6BD502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70958" y="1364207"/>
            <a:ext cx="4330065" cy="249110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333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125442" y="1879133"/>
            <a:ext cx="61746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Presents the evolution of KPIs covering: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Inventory value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/>
              <a:t>Good/ High/ Bad/ External inventory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Customer service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/>
              <a:t>Quantity fill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/>
              <a:t>Optionally OTIF, On time or Line fill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Demand accuracy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/>
              <a:t>CoV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/>
              <a:t>Bias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/>
              <a:t>Optionally MAPE, Weighted accuracy (deviation from average of forecast and actual)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Supplier reliability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/>
              <a:t>Standard deviation of original request versus actual delivery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Drill down by plant, business unit and product 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D9975-8EC6-41D5-BF4E-A1F2E79D74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17577" y="2172749"/>
            <a:ext cx="5402223" cy="438850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7D361-6E58-4E72-96CB-8EF7C5B222D1}"/>
              </a:ext>
            </a:extLst>
          </p:cNvPr>
          <p:cNvSpPr txBox="1"/>
          <p:nvPr/>
        </p:nvSpPr>
        <p:spPr>
          <a:xfrm>
            <a:off x="377505" y="1107346"/>
            <a:ext cx="1079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KPI Dynamics – Getting full value from metrics in the app</a:t>
            </a:r>
          </a:p>
        </p:txBody>
      </p:sp>
    </p:spTree>
    <p:extLst>
      <p:ext uri="{BB962C8B-B14F-4D97-AF65-F5344CB8AC3E}">
        <p14:creationId xmlns:p14="http://schemas.microsoft.com/office/powerpoint/2010/main" val="266195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Data Integrity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Just as for ERP systems data integrity is very important for inventory optimization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Error, warning and informational messages available for each data import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Data required for each of the processes used in your configuration is analysed and an aggregate measure displayed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749FD-B1AD-4665-9E81-6CB8B10B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631" y="4102715"/>
            <a:ext cx="20574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MRP Practitioner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Protects investment in MRP training by providing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Sandbox with all key figures, parameters and alerts on one 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Guidance notes covering all of these important components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Desktop app giving fast response, course guide available in our cloud app.</a:t>
            </a:r>
          </a:p>
          <a:p>
            <a:endParaRPr lang="en-GB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DDF5BF5-A87B-4838-BC05-ED8DE6241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14" y="238829"/>
            <a:ext cx="1009309" cy="445669"/>
          </a:xfrm>
          <a:prstGeom prst="rect">
            <a:avLst/>
          </a:prstGeom>
        </p:spPr>
      </p:pic>
      <p:pic>
        <p:nvPicPr>
          <p:cNvPr id="11" name="Picture 10" descr="Diagram, logo, company name&#10;&#10;Description automatically generated">
            <a:extLst>
              <a:ext uri="{FF2B5EF4-FFF2-40B4-BE49-F238E27FC236}">
                <a16:creationId xmlns:a16="http://schemas.microsoft.com/office/drawing/2014/main" id="{A4AFCE08-5BDE-48C7-AB14-FE54BAEB7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15" y="1059993"/>
            <a:ext cx="967336" cy="967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4504E-3E66-4721-8897-4EDE5247C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342" y="3130674"/>
            <a:ext cx="6474781" cy="34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EA594-8CC7-48BA-8577-0300A514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4988">
            <a:off x="10198834" y="3429001"/>
            <a:ext cx="1596792" cy="1071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4D13A-4F6B-4BEA-8D62-137129E7ADAC}"/>
              </a:ext>
            </a:extLst>
          </p:cNvPr>
          <p:cNvSpPr txBox="1"/>
          <p:nvPr/>
        </p:nvSpPr>
        <p:spPr>
          <a:xfrm>
            <a:off x="242888" y="6065520"/>
            <a:ext cx="886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Ying Bi Lie			     </a:t>
            </a:r>
            <a:r>
              <a:rPr lang="en-GB" sz="2400" dirty="0"/>
              <a:t>your</a:t>
            </a:r>
            <a:r>
              <a:rPr lang="en-GB" sz="2800" dirty="0"/>
              <a:t>  </a:t>
            </a:r>
            <a:r>
              <a:rPr lang="en-GB" sz="3200" u="sng" dirty="0">
                <a:solidFill>
                  <a:srgbClr val="0070C0"/>
                </a:solidFill>
              </a:rPr>
              <a:t>safetystock.guru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The End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F6F0-5719-4D0B-B7F3-80876FB31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3394">
            <a:off x="10795104" y="2101248"/>
            <a:ext cx="1051624" cy="703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C08007-99B4-4F97-888F-881D4387F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955" y="4924425"/>
            <a:ext cx="2576157" cy="16702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F0395-F664-4298-B052-1A7FA92D2248}"/>
              </a:ext>
            </a:extLst>
          </p:cNvPr>
          <p:cNvSpPr/>
          <p:nvPr/>
        </p:nvSpPr>
        <p:spPr>
          <a:xfrm>
            <a:off x="4824306" y="1515280"/>
            <a:ext cx="1643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0" dirty="0">
                <a:solidFill>
                  <a:srgbClr val="002060"/>
                </a:solidFill>
                <a:effectLst/>
                <a:latin typeface="Roboto" pitchFamily="2" charset="0"/>
              </a:rPr>
              <a:t>xiè xiè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2B48D-2D3A-4CC2-B2BB-409EDF5B0DEB}"/>
              </a:ext>
            </a:extLst>
          </p:cNvPr>
          <p:cNvSpPr txBox="1"/>
          <p:nvPr/>
        </p:nvSpPr>
        <p:spPr>
          <a:xfrm>
            <a:off x="1856241" y="3147585"/>
            <a:ext cx="3859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BEF342-6668-486B-924A-D433DDDDEA93}"/>
              </a:ext>
            </a:extLst>
          </p:cNvPr>
          <p:cNvSpPr/>
          <p:nvPr/>
        </p:nvSpPr>
        <p:spPr>
          <a:xfrm>
            <a:off x="6475816" y="3270813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/>
              <a:t>谢谢</a:t>
            </a:r>
            <a:endParaRPr lang="en-GB" sz="5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1E87CA-D687-4AF6-8E6C-12D170FE0E74}"/>
              </a:ext>
            </a:extLst>
          </p:cNvPr>
          <p:cNvSpPr/>
          <p:nvPr/>
        </p:nvSpPr>
        <p:spPr>
          <a:xfrm>
            <a:off x="959954" y="4395345"/>
            <a:ext cx="1774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>
                <a:solidFill>
                  <a:srgbClr val="FFC000"/>
                </a:solidFill>
              </a:rPr>
              <a:t>Gracias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A46EEF-4D1F-408A-A77C-2E6DA6EA57CC}"/>
              </a:ext>
            </a:extLst>
          </p:cNvPr>
          <p:cNvSpPr/>
          <p:nvPr/>
        </p:nvSpPr>
        <p:spPr>
          <a:xfrm>
            <a:off x="3571974" y="4395345"/>
            <a:ext cx="899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92D050"/>
                </a:solidFill>
              </a:rPr>
              <a:t>Tak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0137BE-A713-4DB4-933D-B06FF2B873D9}"/>
              </a:ext>
            </a:extLst>
          </p:cNvPr>
          <p:cNvSpPr/>
          <p:nvPr/>
        </p:nvSpPr>
        <p:spPr>
          <a:xfrm>
            <a:off x="944888" y="2345572"/>
            <a:ext cx="167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Dank 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1095C5-8A31-4AF0-AAA4-1F3DF654E596}"/>
              </a:ext>
            </a:extLst>
          </p:cNvPr>
          <p:cNvSpPr/>
          <p:nvPr/>
        </p:nvSpPr>
        <p:spPr>
          <a:xfrm>
            <a:off x="5094699" y="5235228"/>
            <a:ext cx="2002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Dziękuję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43757-D652-493D-A3BE-0C4A9ADC3FA9}"/>
              </a:ext>
            </a:extLst>
          </p:cNvPr>
          <p:cNvSpPr/>
          <p:nvPr/>
        </p:nvSpPr>
        <p:spPr>
          <a:xfrm>
            <a:off x="4471259" y="2390072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bg1">
                    <a:lumMod val="65000"/>
                  </a:schemeClr>
                </a:solidFill>
              </a:rPr>
              <a:t>ありがとう</a:t>
            </a:r>
            <a:endParaRPr lang="en-GB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907B2D-7174-4758-9285-8F57B90D03DA}"/>
              </a:ext>
            </a:extLst>
          </p:cNvPr>
          <p:cNvSpPr/>
          <p:nvPr/>
        </p:nvSpPr>
        <p:spPr>
          <a:xfrm>
            <a:off x="5308434" y="4305209"/>
            <a:ext cx="2747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Vielen Dank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A38B8E-98F4-4ED9-816C-A7877B874D41}"/>
              </a:ext>
            </a:extLst>
          </p:cNvPr>
          <p:cNvSpPr/>
          <p:nvPr/>
        </p:nvSpPr>
        <p:spPr>
          <a:xfrm>
            <a:off x="2352507" y="1515280"/>
            <a:ext cx="1408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Merci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FC4980-60B0-4378-8FE8-14BEDED1919D}"/>
              </a:ext>
            </a:extLst>
          </p:cNvPr>
          <p:cNvSpPr/>
          <p:nvPr/>
        </p:nvSpPr>
        <p:spPr>
          <a:xfrm>
            <a:off x="242888" y="3369310"/>
            <a:ext cx="1114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Tack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5D86E5-C59F-4B3B-BA57-0CC81F77EB16}"/>
              </a:ext>
            </a:extLst>
          </p:cNvPr>
          <p:cNvSpPr/>
          <p:nvPr/>
        </p:nvSpPr>
        <p:spPr>
          <a:xfrm>
            <a:off x="2352507" y="5235228"/>
            <a:ext cx="1524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54968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ExpreSS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Establish or sanity check broad safety stock rules for your business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Cloud based – no software to load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Secure - users authenticated by Microsoft 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Accessible immediately after purchase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22F60-BF95-448E-A8E4-51A90A8A6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027" y="3687861"/>
            <a:ext cx="5763584" cy="2852446"/>
          </a:xfrm>
          <a:prstGeom prst="rect">
            <a:avLst/>
          </a:prstGeom>
          <a:ln w="25400">
            <a:solidFill>
              <a:schemeClr val="accent1">
                <a:alpha val="99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35882B-9948-4D96-ABD9-5F0335183E09}"/>
              </a:ext>
            </a:extLst>
          </p:cNvPr>
          <p:cNvSpPr/>
          <p:nvPr/>
        </p:nvSpPr>
        <p:spPr>
          <a:xfrm>
            <a:off x="10250669" y="3754582"/>
            <a:ext cx="701964" cy="80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CC986-CDB6-4B37-B5A8-4DAC625D9654}"/>
              </a:ext>
            </a:extLst>
          </p:cNvPr>
          <p:cNvSpPr/>
          <p:nvPr/>
        </p:nvSpPr>
        <p:spPr>
          <a:xfrm>
            <a:off x="5985164" y="4798502"/>
            <a:ext cx="5624946" cy="780261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394561-4170-4FD7-9415-CB53D16AF5AE}"/>
              </a:ext>
            </a:extLst>
          </p:cNvPr>
          <p:cNvCxnSpPr>
            <a:cxnSpLocks/>
          </p:cNvCxnSpPr>
          <p:nvPr/>
        </p:nvCxnSpPr>
        <p:spPr>
          <a:xfrm flipV="1">
            <a:off x="5366327" y="5347855"/>
            <a:ext cx="923637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B0409A-2FB8-42A8-9285-30DFCE51CE0B}"/>
              </a:ext>
            </a:extLst>
          </p:cNvPr>
          <p:cNvSpPr txBox="1"/>
          <p:nvPr/>
        </p:nvSpPr>
        <p:spPr>
          <a:xfrm>
            <a:off x="2586182" y="5750653"/>
            <a:ext cx="278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NB These functions are only enabled with SafetyStock ProfeSSional</a:t>
            </a:r>
          </a:p>
        </p:txBody>
      </p:sp>
    </p:spTree>
    <p:extLst>
      <p:ext uri="{BB962C8B-B14F-4D97-AF65-F5344CB8AC3E}">
        <p14:creationId xmlns:p14="http://schemas.microsoft.com/office/powerpoint/2010/main" val="144101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ExpreSS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Calculates desirable level of safety stock for a combination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Target service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Demand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Lead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Supplier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Order size and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Forecast horizon (within which all </a:t>
            </a:r>
            <a:r>
              <a:rPr lang="en-GB"/>
              <a:t>demand firm)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Planning method (MRP / Reorder point)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9E550-352B-4A28-8334-BB344B1CFB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45019" y="3306618"/>
            <a:ext cx="5824422" cy="301507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35882B-9948-4D96-ABD9-5F0335183E09}"/>
              </a:ext>
            </a:extLst>
          </p:cNvPr>
          <p:cNvSpPr/>
          <p:nvPr/>
        </p:nvSpPr>
        <p:spPr>
          <a:xfrm>
            <a:off x="10232196" y="3395444"/>
            <a:ext cx="701964" cy="80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0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ExpreSS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Sensitivity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Target service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Lead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Demand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Supplier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Order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42F31-9AA3-46FD-8069-5E80F8D7BB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61177" y="3045777"/>
            <a:ext cx="5626735" cy="320484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813838-2BF4-46E4-8491-E45F5BD27609}"/>
              </a:ext>
            </a:extLst>
          </p:cNvPr>
          <p:cNvSpPr/>
          <p:nvPr/>
        </p:nvSpPr>
        <p:spPr>
          <a:xfrm>
            <a:off x="10324475" y="3126997"/>
            <a:ext cx="701964" cy="80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0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ExpreSS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8860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Inventory profile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Shows proportions of desirable inventory for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Safety stock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Cycle stock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Quick simulation of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Quantity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Value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Volume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0C329F-0779-4B93-9C41-DA1CC4A476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559685"/>
            <a:ext cx="5626735" cy="350583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84D991-100E-4D51-91A0-B79CD86946F1}"/>
              </a:ext>
            </a:extLst>
          </p:cNvPr>
          <p:cNvSpPr/>
          <p:nvPr/>
        </p:nvSpPr>
        <p:spPr>
          <a:xfrm>
            <a:off x="10358031" y="2632046"/>
            <a:ext cx="701964" cy="80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4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87436" y="982734"/>
            <a:ext cx="9409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Supports the full process for managing inventory levels and inventory optimization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Ideal for businesses wanting to enhance their process without disruptive and expensive system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Comprehensive user guide covering inventory optimization strategy and tactics as well as app functionality</a:t>
            </a:r>
          </a:p>
        </p:txBody>
      </p:sp>
      <p:pic>
        <p:nvPicPr>
          <p:cNvPr id="11" name="Picture 10" descr="Diagram, logo, company name&#10;&#10;Description automatically generated">
            <a:extLst>
              <a:ext uri="{FF2B5EF4-FFF2-40B4-BE49-F238E27FC236}">
                <a16:creationId xmlns:a16="http://schemas.microsoft.com/office/drawing/2014/main" id="{EB69BAFA-231F-4C81-90C5-5ED1EB585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116" y="982734"/>
            <a:ext cx="923330" cy="923330"/>
          </a:xfrm>
          <a:prstGeom prst="rect">
            <a:avLst/>
          </a:prstGeom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BA69A7A-20F8-42E8-891A-60023D11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116" y="238524"/>
            <a:ext cx="898114" cy="396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68E9B-A58D-46C2-86F1-2CD90CBC170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9236" y="4073235"/>
            <a:ext cx="4275327" cy="2527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A0C440-7C83-4342-8CC5-B046B438DCB4}"/>
              </a:ext>
            </a:extLst>
          </p:cNvPr>
          <p:cNvSpPr txBox="1"/>
          <p:nvPr/>
        </p:nvSpPr>
        <p:spPr>
          <a:xfrm>
            <a:off x="287436" y="4184073"/>
            <a:ext cx="69169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 has two components keeping your business data on your network</a:t>
            </a:r>
            <a:endParaRPr lang="en-GB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Desktop app </a:t>
            </a:r>
            <a:r>
              <a:rPr lang="en-GB" dirty="0"/>
              <a:t>(Code signature </a:t>
            </a:r>
            <a:r>
              <a:rPr lang="en-GB" sz="1800" dirty="0"/>
              <a:t>verification by Sectigo)</a:t>
            </a:r>
            <a:endParaRPr lang="en-GB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/>
              <a:t>Analyses performance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/>
              <a:t>Manages safety stock reviews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/>
              <a:t>Categorizes materials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/>
              <a:t>Outputs ERP parameters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Cloud app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/>
              <a:t>Calculates safety stock levels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66474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Cloud App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Builds on SafetyStock ExpreSS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Complex demand profiles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Seasonality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Abnormal orders</a:t>
            </a:r>
          </a:p>
          <a:p>
            <a:pPr lvl="1"/>
            <a:endParaRPr lang="en-GB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Batch calculation for multiple categories /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Data interchange with desktop app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631E7-B247-4892-9CE2-163C65B37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4035105"/>
            <a:ext cx="5226740" cy="25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	     </a:t>
            </a:r>
            <a:r>
              <a:rPr lang="en-GB" sz="5400">
                <a:solidFill>
                  <a:schemeClr val="bg1"/>
                </a:solidFill>
              </a:rPr>
              <a:t>SafetyStock Professional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51696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Desktop App makes progress and issues highly visible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Each instance can manage around 10,000 material/ plant combinations *</a:t>
            </a:r>
          </a:p>
          <a:p>
            <a:pPr lvl="1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Highly configurable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Your business may already have good measurement and oversight for one or more of the KPIs needed in which case the metrics can be imported simplifying use</a:t>
            </a:r>
          </a:p>
          <a:p>
            <a:pPr lvl="1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Convenient data import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Must fit in with your existing ERP/BI systems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Careful data validation in the background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C2BA9-8468-4063-BF3B-F7F5D608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694" y="3113458"/>
            <a:ext cx="6114474" cy="3335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BFAD7-1B2C-4B97-BD5F-A4884FA229F8}"/>
              </a:ext>
            </a:extLst>
          </p:cNvPr>
          <p:cNvSpPr txBox="1"/>
          <p:nvPr/>
        </p:nvSpPr>
        <p:spPr>
          <a:xfrm>
            <a:off x="243281" y="6065240"/>
            <a:ext cx="515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</a:t>
            </a:r>
            <a:r>
              <a:rPr lang="en-GB" sz="1400" dirty="0"/>
              <a:t>Depends on process complexity – contact us to check sizing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6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F7F00C-8F74-47AF-9FA8-85AF080AEFB8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pattFill prst="pct7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	     </a:t>
            </a:r>
            <a:r>
              <a:rPr lang="en-GB" sz="5400" dirty="0">
                <a:solidFill>
                  <a:schemeClr val="bg1"/>
                </a:solidFill>
              </a:rPr>
              <a:t>SafetyStock Professional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7DC6F-203B-42D9-A23A-B862DB53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84006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B9BA-3CA1-49EB-A7CD-78454A2B5BBB}"/>
              </a:ext>
            </a:extLst>
          </p:cNvPr>
          <p:cNvSpPr txBox="1"/>
          <p:nvPr/>
        </p:nvSpPr>
        <p:spPr>
          <a:xfrm>
            <a:off x="242888" y="1107347"/>
            <a:ext cx="4125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Review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Supports our recommended process for reviewing safety stock levels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Frequency for review and periods of history to be used in each review are configurable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5B6E5D3-2944-4999-A983-E6959570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18" y="2215342"/>
            <a:ext cx="74653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953</Words>
  <Application>Microsoft Office PowerPoint</Application>
  <PresentationFormat>Widescreen</PresentationFormat>
  <Paragraphs>208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Elwood</dc:creator>
  <cp:lastModifiedBy>Julian Elwood</cp:lastModifiedBy>
  <cp:revision>20</cp:revision>
  <dcterms:created xsi:type="dcterms:W3CDTF">2020-06-24T23:39:16Z</dcterms:created>
  <dcterms:modified xsi:type="dcterms:W3CDTF">2021-12-22T18:13:00Z</dcterms:modified>
</cp:coreProperties>
</file>